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2" r:id="rId7"/>
    <p:sldId id="371" r:id="rId8"/>
    <p:sldId id="370" r:id="rId9"/>
    <p:sldId id="368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2300" y="3021330"/>
            <a:ext cx="586740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988635"/>
            <a:ext cx="10080000" cy="4744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49"/>
          <a:stretch>
            <a:fillRect/>
          </a:stretch>
        </p:blipFill>
        <p:spPr>
          <a:xfrm>
            <a:off x="1055370" y="836930"/>
            <a:ext cx="9426575" cy="107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275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670050"/>
            <a:ext cx="5088890" cy="50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677585"/>
            <a:ext cx="4361904" cy="40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462655"/>
            <a:ext cx="8125460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772735"/>
            <a:ext cx="9720000" cy="477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62"/>
          <a:stretch>
            <a:fillRect/>
          </a:stretch>
        </p:blipFill>
        <p:spPr>
          <a:xfrm>
            <a:off x="1199515" y="765175"/>
            <a:ext cx="8418830" cy="106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05905" y="4429760"/>
            <a:ext cx="1515110" cy="5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282765"/>
            <a:ext cx="9360000" cy="3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71310" y="3282950"/>
            <a:ext cx="1546860" cy="760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1490" y="5420995"/>
            <a:ext cx="5681980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74664" y="6235448"/>
            <a:ext cx="8190476" cy="448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215" y="975995"/>
            <a:ext cx="8568690" cy="2306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575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8304" y="6134528"/>
            <a:ext cx="494258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46554" y="6134528"/>
            <a:ext cx="494258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72223" y="6134528"/>
            <a:ext cx="494259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693235"/>
            <a:ext cx="9360000" cy="348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060" y="4077335"/>
            <a:ext cx="8339455" cy="262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81605"/>
            <a:ext cx="5323809" cy="409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15303"/>
            <a:ext cx="5323809" cy="409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049001"/>
            <a:ext cx="5323809" cy="409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944620"/>
            <a:ext cx="898144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4886325"/>
            <a:ext cx="9251315" cy="469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04" y="5840568"/>
            <a:ext cx="1838095" cy="409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5" grpId="0" bldLvl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990"/>
            <a:ext cx="10800000" cy="358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9679" y="2910628"/>
            <a:ext cx="5295238" cy="41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7774" y="3807028"/>
            <a:ext cx="5019047" cy="44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220845"/>
            <a:ext cx="8339455" cy="262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2Y1ZjIxMGYxZmY0NDM2OTllODdiMzg4NWMwNTc4Mz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2023-12-14T12:42:03Z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